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2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2" r:id="rId18"/>
    <p:sldId id="279" r:id="rId19"/>
    <p:sldId id="278" r:id="rId20"/>
    <p:sldId id="274" r:id="rId21"/>
    <p:sldId id="275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Поклон земле, суровой и прекрасной !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2398719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Сталинградская битва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17.07.1942-02.02.1943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Библиотекарь\Рабочий стол\сталинград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Библиотекарь\Рабочий стол\сталинград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Библиотекарь\Рабочий стол\сталинград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Библиотекарь\Рабочий стол\сталинград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Библиотекарь\Рабочий стол\сталинград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Библиотекарь\Рабочий стол\сталинград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Библиотекарь\Рабочий стол\сталинград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Библиотекарь\Рабочий стол\сталинград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pic>
        <p:nvPicPr>
          <p:cNvPr id="15363" name="Picture 3" descr="C:\Documents and Settings\Библиотекарь\Рабочий стол\сталинград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ПАВЛОВА</a:t>
            </a:r>
            <a:endParaRPr lang="ru-RU" dirty="0"/>
          </a:p>
        </p:txBody>
      </p:sp>
      <p:pic>
        <p:nvPicPr>
          <p:cNvPr id="22530" name="Picture 2" descr="C:\Documents and Settings\Библиотекарь\Рабочий стол\сталинград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09670"/>
            <a:ext cx="7715304" cy="5266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Библиотекарь\Рабочий стол\сталинград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иблиотекарь\Рабочий стол\сталинград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315" y="214290"/>
            <a:ext cx="8579965" cy="59118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Библиотекарь\Рабочий стол\сталинград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Библиотекарь\Рабочий стол\сталинград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Библиотекарь\Рабочий стол\сталинград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Библиотекарь\Рабочий стол\сталинград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Библиотекарь\Рабочий стол\сталинград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Библиотекарь\Рабочий стол\сталинград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Библиотекарь\Рабочий стол\сталинград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Библиотекарь\Рабочий стол\сталинград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Библиотекарь\Рабочий стол\сталинград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Библиотекарь\Рабочий стол\сталинград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500041"/>
            <a:ext cx="7429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Двести дней и ночей ада,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Двести дней и ночей Сталинграда,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Двести дней и ночей смертей,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Мужчин, женщин, стариков и детей!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Двести дней и ночей крови,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Нет их страшней и суровей,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Двести дней и ночей подвига беспримерного,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Двести  дней и ночей напряженья неимоверного,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Двести дней и ночей воинской славы,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Мамаев курган и в огне переправы,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Двести дней и ночей сил на пределе,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вихре огненной свинцовой метели,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Двести дней и ночей битвы великой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 фашистской нечистью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звероликой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Двести дней и ночей руин Сталинграда,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победа славная – за подвиг награда,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Двести дней и ночей моего великого народа,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Сталинград. 2 февраля сорок второго года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Documents and Settings\Библиотекарь\Рабочий стол\сталинград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Documents and Settings\Библиотекарь\Рабочий стол\сталинград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Documents and Settings\Библиотекарь\Рабочий стол\сталинград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Documents and Settings\Библиотекарь\Рабочий стол\сталинград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Documents and Settings\Библиотекарь\Рабочий стол\сталинград\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Documents and Settings\Библиотекарь\Рабочий стол\сталинград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Documents and Settings\Библиотекарь\Рабочий стол\сталинград\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Documents and Settings\Библиотекарь\Рабочий стол\сталинград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Documents and Settings\Библиотекарь\Рабочий стол\сталинград\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Documents and Settings\Библиотекарь\Рабочий стол\сталинград\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Библиотекарь\Рабочий стол\сталинград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Documents and Settings\Библиотекарь\Рабочий стол\сталинград\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Documents and Settings\Библиотекарь\Рабочий стол\сталинград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Documents and Settings\Библиотекарь\Рабочий стол\сталинград\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Documents and Settings\Библиотекарь\Рабочий стол\сталинград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Documents and Settings\Библиотекарь\Рабочий стол\сталинград\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Documents and Settings\Библиотекарь\Рабочий стол\сталинград\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Библиотекарь\Рабочий стол\сталинград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91996" cy="57689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Библиотекарь\Рабочий стол\сталинград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Библиотекарь\Рабочий стол\сталинград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Библиотекарь\Рабочий стол\сталинград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Библиотекарь\Рабочий стол\сталинград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</TotalTime>
  <Words>132</Words>
  <PresentationFormat>Экран (4:3)</PresentationFormat>
  <Paragraphs>21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Бумажная</vt:lpstr>
      <vt:lpstr>Сталинградская битва 17.07.1942-02.02.1943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ДОМ ПАВЛОВА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Библ</cp:lastModifiedBy>
  <cp:revision>8</cp:revision>
  <dcterms:modified xsi:type="dcterms:W3CDTF">2018-02-01T02:51:55Z</dcterms:modified>
</cp:coreProperties>
</file>